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448180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393434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19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18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19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аяз</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19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20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31218</TotalTime>
  <Words>571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4147</cp:revision>
  <cp:lastPrinted>2021-07-01T07:38:07Z</cp:lastPrinted>
  <dcterms:created xsi:type="dcterms:W3CDTF">2018-03-27T06:03:00Z</dcterms:created>
  <dcterms:modified xsi:type="dcterms:W3CDTF">2026-01-18T07:07:21Z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