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090373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08215"/>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19 қаңтарға 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100" b="1" dirty="0">
                <a:solidFill>
                  <a:srgbClr val="000000"/>
                </a:solidFill>
                <a:latin typeface="Times New Roman" panose="02020603050405020304" pitchFamily="18" charset="0"/>
                <a:cs typeface="Times New Roman" panose="02020603050405020304" pitchFamily="18" charset="0"/>
              </a:rPr>
              <a:t> </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18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19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a:solidFill>
                  <a:srgbClr val="000000"/>
                </a:solidFill>
                <a:latin typeface="Times New Roman" panose="02020603050405020304" pitchFamily="18" charset="0"/>
                <a:cs typeface="Times New Roman" panose="02020603050405020304" pitchFamily="18" charset="0"/>
              </a:rPr>
              <a:t>сағатқа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солтүстік-шығыстан 7-12 м/с. Ауаның температурасы түнде 10-12, күндіз 7-9 аяз.</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20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5-10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10-12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66395116"/>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401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0.112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441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0.088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0.696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110817746"/>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Жолмұрат</a:t>
                      </a:r>
                      <a:r>
                        <a:rPr lang="ru-RU" altLang="x-none" sz="800" b="0" baseline="0" dirty="0" smtClean="0">
                          <a:latin typeface="Times New Roman" panose="02020603050405020304" pitchFamily="18" charset="0"/>
                          <a:cs typeface="Times New Roman" panose="02020603050405020304" pitchFamily="18" charset="0"/>
                        </a:rPr>
                        <a:t> Ж.</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16974</TotalTime>
  <Words>534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4069</cp:revision>
  <cp:lastPrinted>2021-07-01T07:38:07Z</cp:lastPrinted>
  <dcterms:created xsi:type="dcterms:W3CDTF">2018-03-27T06:03:00Z</dcterms:created>
  <dcterms:modified xsi:type="dcterms:W3CDTF">2026-01-18T06:44:33Z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