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769225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a:latin typeface="Times New Roman" panose="02020603050405020304" pitchFamily="18" charset="0"/>
                <a:cs typeface="Times New Roman" panose="02020603050405020304" pitchFamily="18" charset="0"/>
                <a:sym typeface="+mn-ea"/>
              </a:rPr>
              <a:t>Көшпелі бұлтты, </a:t>
            </a:r>
            <a:r>
              <a:rPr lang="kk-KZ" altLang="ru-RU" sz="1200" dirty="0" smtClean="0">
                <a:latin typeface="Times New Roman" panose="02020603050405020304" pitchFamily="18" charset="0"/>
                <a:cs typeface="Times New Roman" panose="02020603050405020304" pitchFamily="18" charset="0"/>
                <a:sym typeface="+mn-ea"/>
              </a:rPr>
              <a:t>жауын-шашынсыз. Оңтүстік-батыстан, батыстан жел соғады,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5-10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21-23,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12-14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Оңтүстік-батыстан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3579002"/>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40170</TotalTime>
  <Words>519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6463</cp:revision>
  <cp:lastPrinted>2021-07-01T07:38:07Z</cp:lastPrinted>
  <dcterms:created xsi:type="dcterms:W3CDTF">2018-03-27T06:03:00Z</dcterms:created>
  <dcterms:modified xsi:type="dcterms:W3CDTF">2026-01-18T07:00:24Z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