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47224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394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временами снег, поземок. Ветер южный, юго-западный 9-14 м/с. Температура воздуха ночью 18-20, днем 12-14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20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1-6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20-22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404795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26435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4081</cp:revision>
  <cp:lastPrinted>2021-07-01T03:56:27Z</cp:lastPrinted>
  <dcterms:created xsi:type="dcterms:W3CDTF">2018-03-27T06:03:00Z</dcterms:created>
  <dcterms:modified xsi:type="dcterms:W3CDTF">2026-01-19T07:13:21Z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