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  <a:ea typeface="Times New Roman" panose="02020603050405020304" pitchFamily="18" charset="0"/>
              </a:rPr>
              <a:t>облачность, без осадков. </a:t>
            </a:r>
            <a:r>
              <a:rPr lang="kk-KZ" sz="1100" dirty="0">
                <a:solidFill>
                  <a:schemeClr val="tx1"/>
                </a:solidFill>
                <a:ea typeface="Times New Roman" panose="02020603050405020304" pitchFamily="18" charset="0"/>
              </a:rPr>
              <a:t>Временами туман, </a:t>
            </a:r>
            <a:r>
              <a:rPr lang="kk-KZ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на дорогах гололедица. </a:t>
            </a:r>
            <a:r>
              <a:rPr lang="ru-RU" sz="1100" dirty="0">
                <a:solidFill>
                  <a:schemeClr val="tx1"/>
                </a:solidFill>
                <a:ea typeface="Times New Roman" panose="02020603050405020304" pitchFamily="18" charset="0"/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с </a:t>
            </a:r>
            <a:r>
              <a:rPr lang="ru-RU" sz="1100" dirty="0">
                <a:solidFill>
                  <a:schemeClr val="tx1"/>
                </a:solidFill>
                <a:ea typeface="Times New Roman" panose="02020603050405020304" pitchFamily="18" charset="0"/>
              </a:rPr>
              <a:t>переходом на </a:t>
            </a:r>
            <a:r>
              <a:rPr lang="ru-RU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восточный 3-8</a:t>
            </a:r>
            <a:r>
              <a:rPr lang="kk-KZ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chemeClr val="tx1"/>
                </a:solidFill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kk-KZ" sz="1100" dirty="0">
                <a:solidFill>
                  <a:schemeClr val="tx1"/>
                </a:solidFill>
                <a:ea typeface="Times New Roman" panose="02020603050405020304" pitchFamily="18" charset="0"/>
              </a:rPr>
              <a:t>13-15</a:t>
            </a:r>
            <a:r>
              <a:rPr lang="ru-RU" sz="1100" dirty="0">
                <a:solidFill>
                  <a:schemeClr val="tx1"/>
                </a:solidFill>
                <a:ea typeface="Times New Roman" panose="02020603050405020304" pitchFamily="18" charset="0"/>
              </a:rPr>
              <a:t>, днем </a:t>
            </a:r>
            <a:r>
              <a:rPr lang="ru-RU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3-5</a:t>
            </a:r>
            <a:r>
              <a:rPr lang="kk-KZ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kk-KZ" sz="1100" dirty="0">
                <a:solidFill>
                  <a:schemeClr val="tx1"/>
                </a:solidFill>
                <a:ea typeface="Times New Roman" panose="02020603050405020304" pitchFamily="18" charset="0"/>
              </a:rPr>
              <a:t>мороза</a:t>
            </a:r>
            <a:r>
              <a:rPr lang="ru-RU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</a:t>
            </a:r>
            <a:r>
              <a:rPr lang="ru-RU" sz="1100" dirty="0" smtClean="0">
                <a:solidFill>
                  <a:schemeClr val="tx1"/>
                </a:solidFill>
              </a:rPr>
              <a:t>туман.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kk-KZ" sz="1100" dirty="0" smtClean="0">
                <a:solidFill>
                  <a:schemeClr val="tx1"/>
                </a:solidFill>
              </a:rPr>
              <a:t>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51453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28089</TotalTime>
  <Words>786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6781</cp:revision>
  <cp:lastPrinted>2021-07-01T09:11:30Z</cp:lastPrinted>
  <dcterms:created xsi:type="dcterms:W3CDTF">2018-03-27T06:03:00Z</dcterms:created>
  <dcterms:modified xsi:type="dcterms:W3CDTF">2026-01-19T06:31:33Z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