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3858743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75900513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Временами туман. Ветер северо-восточный 5-10 м/с. Температура воздуха ночью 6-8 мороза, днем 0-2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21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Туман.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14346</TotalTime>
  <Words>618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3905</cp:revision>
  <cp:lastPrinted>2021-07-01T03:56:27Z</cp:lastPrinted>
  <dcterms:created xsi:type="dcterms:W3CDTF">2018-03-27T06:03:00Z</dcterms:created>
  <dcterms:modified xsi:type="dcterms:W3CDTF">2026-01-19T07:34:48Z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