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4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846510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19 января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юго-западный 2-7 м/с. Температура воздуха ночью 19-21, днем 11-13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20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снег,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м/с. Температура воздуха 16-20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970007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31.561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16.865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28442</TotalTime>
  <Words>649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5240</cp:revision>
  <cp:lastPrinted>2021-07-01T03:56:27Z</cp:lastPrinted>
  <dcterms:created xsi:type="dcterms:W3CDTF">2018-03-27T06:03:00Z</dcterms:created>
  <dcterms:modified xsi:type="dcterms:W3CDTF">2026-01-19T07:26:50Z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