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633631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№19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403345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снег. Ветер юго-западный 5-10 м/с. Температура воздуха ночью 12-14, днем 7-9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21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снег</a:t>
            </a:r>
            <a:r>
              <a:rPr lang="ru-RU" sz="1100" dirty="0" smtClean="0">
                <a:latin typeface="Times New Roman"/>
                <a:ea typeface="Calibri"/>
              </a:rPr>
              <a:t>. Ветер юго-восточный 7-12 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12-14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36440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6524</cp:revision>
  <cp:lastPrinted>2021-07-01T03:56:27Z</cp:lastPrinted>
  <dcterms:created xsi:type="dcterms:W3CDTF">2018-03-27T06:03:00Z</dcterms:created>
  <dcterms:modified xsi:type="dcterms:W3CDTF">2026-01-19T08:01:10Z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