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4" d="100"/>
          <a:sy n="94" d="100"/>
        </p:scale>
        <p:origin x="-2760" y="-23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747421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9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снег, метель. Ветер юго-восточный 9-14 м/с, днем порывы 15-20 м/с. Температура воздуха ночью 20-22, днем 12-14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снег, метель.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76408"/>
              </p:ext>
            </p:extLst>
          </p:nvPr>
        </p:nvGraphicFramePr>
        <p:xfrm>
          <a:off x="5133632" y="3727078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799712"/>
            <a:ext cx="4286414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ночью 21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33632" y="2706558"/>
            <a:ext cx="422548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54486</TotalTime>
  <Words>669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7622</cp:revision>
  <cp:lastPrinted>2025-08-12T06:13:34Z</cp:lastPrinted>
  <dcterms:created xsi:type="dcterms:W3CDTF">2018-03-27T06:03:00Z</dcterms:created>
  <dcterms:modified xsi:type="dcterms:W3CDTF">2026-01-19T06:27:05Z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