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8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41476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восточный, северо-восточный 9-14 м/с. Температура воздуха ночью 21-23, днем 18-20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26-28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ночью 21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20353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7827</cp:revision>
  <cp:lastPrinted>2021-07-01T03:56:27Z</cp:lastPrinted>
  <dcterms:created xsi:type="dcterms:W3CDTF">2018-03-27T06:03:00Z</dcterms:created>
  <dcterms:modified xsi:type="dcterms:W3CDTF">2026-01-19T06:08:09Z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