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382363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19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3-8 м/с. Температура воздуха ночью 19-21, днем 11-13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1868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5606</TotalTime>
  <Words>559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1026</cp:revision>
  <cp:lastPrinted>2021-07-01T03:56:27Z</cp:lastPrinted>
  <dcterms:created xsi:type="dcterms:W3CDTF">2024-09-22T07:48:17Z</dcterms:created>
  <dcterms:modified xsi:type="dcterms:W3CDTF">2026-01-19T07:35:35Z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