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883295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небольшой снег. Ветер западный, юго-западный 2-7 м/с. Температура воздуха ночью 15-17, днем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948855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59680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6713</cp:revision>
  <cp:lastPrinted>2021-02-03T11:37:00Z</cp:lastPrinted>
  <dcterms:created xsi:type="dcterms:W3CDTF">2018-03-27T06:03:00Z</dcterms:created>
  <dcterms:modified xsi:type="dcterms:W3CDTF">2026-01-19T07:27:04Z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