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5088609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қаңтардағы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092881"/>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20</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қаңтарға арналған </a:t>
            </a:r>
            <a:r>
              <a:rPr lang="kk-KZ" altLang="ru-RU" sz="1100" b="1" dirty="0">
                <a:solidFill>
                  <a:srgbClr val="000000"/>
                </a:solidFill>
                <a:latin typeface="Times New Roman" panose="02020603050405020304" pitchFamily="18" charset="0"/>
                <a:cs typeface="Times New Roman" panose="02020603050405020304" pitchFamily="18" charset="0"/>
              </a:rPr>
              <a:t>ауа 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100" b="1" dirty="0">
                <a:solidFill>
                  <a:srgbClr val="000000"/>
                </a:solidFill>
                <a:latin typeface="Times New Roman" panose="02020603050405020304" pitchFamily="18" charset="0"/>
                <a:cs typeface="Times New Roman" panose="02020603050405020304" pitchFamily="18" charset="0"/>
              </a:rPr>
              <a:t> </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19 </a:t>
            </a:r>
            <a:r>
              <a:rPr lang="kk-KZ" altLang="ru-RU" sz="1100" b="1" dirty="0" smtClean="0">
                <a:solidFill>
                  <a:srgbClr val="000000"/>
                </a:solidFill>
                <a:latin typeface="Times New Roman" panose="02020603050405020304" pitchFamily="18" charset="0"/>
                <a:cs typeface="Times New Roman" panose="02020603050405020304" pitchFamily="18" charset="0"/>
              </a:rPr>
              <a:t>қаңтар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20 </a:t>
            </a:r>
            <a:r>
              <a:rPr lang="kk-KZ" altLang="ru-RU" sz="1100" b="1" dirty="0" smtClean="0">
                <a:solidFill>
                  <a:srgbClr val="000000"/>
                </a:solidFill>
                <a:latin typeface="Times New Roman" panose="02020603050405020304" pitchFamily="18" charset="0"/>
                <a:cs typeface="Times New Roman" panose="02020603050405020304" pitchFamily="18" charset="0"/>
              </a:rPr>
              <a:t>қаңтар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a:solidFill>
                  <a:srgbClr val="000000"/>
                </a:solidFill>
                <a:latin typeface="Times New Roman" panose="02020603050405020304" pitchFamily="18" charset="0"/>
                <a:cs typeface="Times New Roman" panose="02020603050405020304" pitchFamily="18" charset="0"/>
              </a:rPr>
              <a:t>сағатқа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a:t>
            </a:r>
            <a:r>
              <a:rPr lang="kk-KZ" sz="1200" dirty="0" smtClean="0">
                <a:latin typeface="Times New Roman" panose="02020603050405020304" pitchFamily="18" charset="0"/>
                <a:cs typeface="Times New Roman" panose="02020603050405020304" pitchFamily="18" charset="0"/>
              </a:rPr>
              <a:t>Кей уақытта тұман. Жел </a:t>
            </a:r>
            <a:r>
              <a:rPr lang="kk-KZ" sz="1200" dirty="0" smtClean="0">
                <a:latin typeface="Times New Roman" panose="02020603050405020304" pitchFamily="18" charset="0"/>
                <a:cs typeface="Times New Roman" panose="02020603050405020304" pitchFamily="18" charset="0"/>
              </a:rPr>
              <a:t>солтүстік-шығыстан </a:t>
            </a:r>
            <a:r>
              <a:rPr lang="kk-KZ" sz="1200" dirty="0" smtClean="0">
                <a:latin typeface="Times New Roman" panose="02020603050405020304" pitchFamily="18" charset="0"/>
                <a:cs typeface="Times New Roman" panose="02020603050405020304" pitchFamily="18" charset="0"/>
              </a:rPr>
              <a:t>5-10 </a:t>
            </a:r>
            <a:r>
              <a:rPr lang="kk-KZ" sz="1200" dirty="0" smtClean="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11-13,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5-7 </a:t>
            </a:r>
            <a:r>
              <a:rPr lang="kk-KZ" sz="1200" dirty="0" smtClean="0">
                <a:latin typeface="Times New Roman" panose="02020603050405020304" pitchFamily="18" charset="0"/>
                <a:cs typeface="Times New Roman" panose="02020603050405020304" pitchFamily="18" charset="0"/>
              </a:rPr>
              <a:t>аяз.</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smtClean="0">
                <a:solidFill>
                  <a:srgbClr val="000000"/>
                </a:solidFill>
                <a:latin typeface="Times New Roman" panose="02020603050405020304" pitchFamily="18" charset="0"/>
                <a:cs typeface="Times New Roman" panose="02020603050405020304" pitchFamily="18" charset="0"/>
              </a:rPr>
              <a:t>қаңтарға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20 </a:t>
            </a:r>
            <a:r>
              <a:rPr lang="kk-KZ" altLang="ru-RU" sz="1200" b="1" dirty="0" smtClean="0">
                <a:solidFill>
                  <a:srgbClr val="000000"/>
                </a:solidFill>
                <a:latin typeface="Times New Roman" panose="02020603050405020304" pitchFamily="18" charset="0"/>
                <a:cs typeface="Times New Roman" panose="02020603050405020304" pitchFamily="18" charset="0"/>
              </a:rPr>
              <a:t>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smtClean="0">
                <a:solidFill>
                  <a:srgbClr val="000000"/>
                </a:solidFill>
                <a:latin typeface="Times New Roman" panose="02020603050405020304" pitchFamily="18" charset="0"/>
                <a:cs typeface="Times New Roman" panose="02020603050405020304" pitchFamily="18" charset="0"/>
              </a:rPr>
              <a:t>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жауын-шашынсыз</a:t>
            </a:r>
            <a:r>
              <a:rPr lang="kk-KZ" sz="1200" dirty="0" smtClean="0">
                <a:latin typeface="Times New Roman" panose="02020603050405020304" pitchFamily="18" charset="0"/>
                <a:cs typeface="Times New Roman" panose="02020603050405020304" pitchFamily="18" charset="0"/>
              </a:rPr>
              <a:t>. </a:t>
            </a:r>
            <a:r>
              <a:rPr lang="kk-KZ" sz="1200" smtClean="0">
                <a:latin typeface="Times New Roman" panose="02020603050405020304" pitchFamily="18" charset="0"/>
                <a:cs typeface="Times New Roman" panose="02020603050405020304" pitchFamily="18" charset="0"/>
              </a:rPr>
              <a:t>Кей уақытта тұман.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солтүстік-шығыстан </a:t>
            </a:r>
            <a:r>
              <a:rPr lang="kk-KZ" sz="1200" dirty="0" smtClean="0">
                <a:latin typeface="Times New Roman" panose="02020603050405020304" pitchFamily="18" charset="0"/>
                <a:cs typeface="Times New Roman" panose="02020603050405020304" pitchFamily="18" charset="0"/>
              </a:rPr>
              <a:t>7-12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9-11</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аяз.</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66395116"/>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4401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0.096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04584">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549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0.696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1955516965"/>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Сәдуақасов</a:t>
                      </a:r>
                      <a:r>
                        <a:rPr lang="ru-RU" altLang="x-none" sz="800" b="0" dirty="0" smtClean="0">
                          <a:latin typeface="Times New Roman" panose="02020603050405020304" pitchFamily="18" charset="0"/>
                          <a:cs typeface="Times New Roman" panose="02020603050405020304" pitchFamily="18" charset="0"/>
                        </a:rPr>
                        <a:t> М</a:t>
                      </a:r>
                      <a:r>
                        <a:rPr lang="ru-RU" altLang="x-none" sz="800" b="0" baseline="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16979</TotalTime>
  <Words>542</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4070</cp:revision>
  <cp:lastPrinted>2021-07-01T07:38:07Z</cp:lastPrinted>
  <dcterms:created xsi:type="dcterms:W3CDTF">2018-03-27T06:03:00Z</dcterms:created>
  <dcterms:modified xsi:type="dcterms:W3CDTF">2026-01-19T07:18:18Z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