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19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793872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жаяу бұрқасын. Шығыстан,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21-23, күндіз 18-20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a:t>
            </a:r>
            <a:r>
              <a:rPr lang="kk-KZ" sz="1100" dirty="0"/>
              <a:t>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26-28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20</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17781</TotalTime>
  <Words>594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7452</cp:revision>
  <cp:lastPrinted>2021-07-01T03:56:27Z</cp:lastPrinted>
  <dcterms:created xsi:type="dcterms:W3CDTF">2018-03-27T06:03:00Z</dcterms:created>
  <dcterms:modified xsi:type="dcterms:W3CDTF">2026-01-19T06:08:16Z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