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60515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19495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6-8 аяз</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31201</TotalTime>
  <Words>572</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4161</cp:revision>
  <cp:lastPrinted>2021-07-01T07:38:07Z</cp:lastPrinted>
  <dcterms:created xsi:type="dcterms:W3CDTF">2018-03-27T06:03:00Z</dcterms:created>
  <dcterms:modified xsi:type="dcterms:W3CDTF">2026-01-19T06:38:20Z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