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2" d="100"/>
          <a:sy n="102" d="100"/>
        </p:scale>
        <p:origin x="126"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10677005"/>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18576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20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қаңтарға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19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20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кей уақыттарда қар жауады, жаяу бұрқасын күтіледі. Оңтүстіктен, оңтүстік-</a:t>
            </a:r>
            <a:r>
              <a:rPr lang="ru-RU" sz="1200" dirty="0" err="1">
                <a:solidFill>
                  <a:prstClr val="black"/>
                </a:solidFill>
                <a:latin typeface="Times New Roman" panose="02020603050405020304" pitchFamily="18" charset="0"/>
                <a:cs typeface="Times New Roman" pitchFamily="18" charset="0"/>
              </a:rPr>
              <a:t>батыстан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жел</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соғады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күші</a:t>
            </a:r>
            <a:r>
              <a:rPr lang="ru-RU" sz="1200" dirty="0">
                <a:solidFill>
                  <a:prstClr val="black"/>
                </a:solidFill>
                <a:latin typeface="Times New Roman" panose="02020603050405020304" pitchFamily="18" charset="0"/>
                <a:cs typeface="Times New Roman" pitchFamily="18" charset="0"/>
              </a:rPr>
              <a:t> 9-14 м/с. А</a:t>
            </a:r>
            <a:r>
              <a:rPr lang="kk-KZ" sz="1200" dirty="0">
                <a:solidFill>
                  <a:prstClr val="black"/>
                </a:solidFill>
                <a:latin typeface="Times New Roman" panose="02020603050405020304" pitchFamily="18" charset="0"/>
                <a:cs typeface="Times New Roman" pitchFamily="18" charset="0"/>
              </a:rPr>
              <a:t>уа температурасы түнде 18-20, күндіз 12-14 градус аяз болады.</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21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қаңтарға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20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21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Онтүстік-батыстан жел соғады, күші 1-6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20-22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a:latin typeface="Times New Roman" pitchFamily="18" charset="0"/>
                <a:cs typeface="Times New Roman" pitchFamily="18" charset="0"/>
              </a:rPr>
              <a:t>сейілуіне</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63526721"/>
              </p:ext>
            </p:extLst>
          </p:nvPr>
        </p:nvGraphicFramePr>
        <p:xfrm>
          <a:off x="5081459" y="4254840"/>
          <a:ext cx="4572000" cy="2122617"/>
        </p:xfrm>
        <a:graphic>
          <a:graphicData uri="http://schemas.openxmlformats.org/drawingml/2006/table">
            <a:tbl>
              <a:tblPr firstRow="1" bandRow="1">
                <a:tableStyleId>{5C22544A-7EE6-4342-B048-85BDC9FD1C3A}</a:tableStyleId>
              </a:tblPr>
              <a:tblGrid>
                <a:gridCol w="1823340">
                  <a:extLst>
                    <a:ext uri="{9D8B030D-6E8A-4147-A177-3AD203B41FA5}">
                      <a16:colId xmlns:a16="http://schemas.microsoft.com/office/drawing/2014/main" val="20000"/>
                    </a:ext>
                  </a:extLst>
                </a:gridCol>
                <a:gridCol w="1339547">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61743">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95804">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602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6637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501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6020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336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60205">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0.171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318083">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20923</TotalTime>
  <Words>583</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4002</cp:revision>
  <cp:lastPrinted>2021-07-01T07:38:07Z</cp:lastPrinted>
  <dcterms:created xsi:type="dcterms:W3CDTF">2018-03-27T06:03:00Z</dcterms:created>
  <dcterms:modified xsi:type="dcterms:W3CDTF">2026-01-19T07:13:24Z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