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60" y="3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283656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20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20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оңтүстіктен жел соғады, күші 3-8 м/с. Түнде ауа температурасы 19-21 градус аяз, күндіз 11-13 градус аяз.</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19-21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19 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3441522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25640</TotalTime>
  <Words>510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4961</cp:revision>
  <cp:lastPrinted>2021-07-01T07:38:07Z</cp:lastPrinted>
  <dcterms:created xsi:type="dcterms:W3CDTF">2018-03-27T06:03:00Z</dcterms:created>
  <dcterms:modified xsi:type="dcterms:W3CDTF">2026-01-19T07:31:24Z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