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1" d="100"/>
          <a:sy n="111" d="100"/>
        </p:scale>
        <p:origin x="4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8094720"/>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36988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19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a:t>
            </a:r>
            <a:r>
              <a:rPr lang="kk-KZ" sz="1200" dirty="0" smtClean="0">
                <a:solidFill>
                  <a:prstClr val="black"/>
                </a:solidFill>
                <a:latin typeface="Times New Roman" pitchFamily="18" charset="0"/>
                <a:cs typeface="Times New Roman" pitchFamily="18" charset="0"/>
              </a:rPr>
              <a:t>. Жел оңтүстік-шығыстан соғады, күші 5-10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20</a:t>
            </a:r>
            <a:r>
              <a:rPr lang="kk-KZ" sz="1200" dirty="0" smtClean="0">
                <a:solidFill>
                  <a:prstClr val="black"/>
                </a:solidFill>
                <a:latin typeface="Times New Roman" pitchFamily="18" charset="0"/>
                <a:cs typeface="Times New Roman" pitchFamily="18" charset="0"/>
              </a:rPr>
              <a:t>-22°,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13-15</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күтіледі</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21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20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a:t>
            </a:r>
            <a:r>
              <a:rPr lang="kk-KZ" sz="1200">
                <a:solidFill>
                  <a:prstClr val="black"/>
                </a:solidFill>
                <a:latin typeface="Times New Roman" pitchFamily="18" charset="0"/>
                <a:cs typeface="Times New Roman" pitchFamily="18" charset="0"/>
              </a:rPr>
              <a:t>күші </a:t>
            </a:r>
            <a:r>
              <a:rPr lang="kk-KZ" sz="1200" smtClean="0">
                <a:solidFill>
                  <a:prstClr val="black"/>
                </a:solidFill>
                <a:latin typeface="Times New Roman" pitchFamily="18" charset="0"/>
                <a:cs typeface="Times New Roman" pitchFamily="18" charset="0"/>
              </a:rPr>
              <a:t>3</a:t>
            </a:r>
            <a:r>
              <a:rPr lang="kk-KZ" sz="1200" smtClean="0">
                <a:solidFill>
                  <a:prstClr val="black"/>
                </a:solidFill>
                <a:latin typeface="Times New Roman" pitchFamily="18" charset="0"/>
                <a:cs typeface="Times New Roman" pitchFamily="18" charset="0"/>
              </a:rPr>
              <a:t>-8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15</a:t>
            </a:r>
            <a:r>
              <a:rPr lang="kk-KZ" sz="1200" dirty="0" smtClean="0">
                <a:solidFill>
                  <a:prstClr val="black"/>
                </a:solidFill>
                <a:latin typeface="Times New Roman" pitchFamily="18" charset="0"/>
                <a:cs typeface="Times New Roman" pitchFamily="18" charset="0"/>
              </a:rPr>
              <a:t>-17°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77800" algn="just"/>
            <a:endParaRPr lang="ru-RU"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85441661"/>
              </p:ext>
            </p:extLst>
          </p:nvPr>
        </p:nvGraphicFramePr>
        <p:xfrm>
          <a:off x="4953000" y="4282092"/>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3" name="TextBox 13"/>
          <p:cNvSpPr txBox="1"/>
          <p:nvPr/>
        </p:nvSpPr>
        <p:spPr>
          <a:xfrm>
            <a:off x="4992160" y="244066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kk-KZ" sz="1200" dirty="0" smtClean="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4992160" y="34290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82061018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19481</TotalTime>
  <Words>571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3966</cp:revision>
  <cp:lastPrinted>2021-07-01T03:56:27Z</cp:lastPrinted>
  <dcterms:created xsi:type="dcterms:W3CDTF">2018-03-27T06:03:00Z</dcterms:created>
  <dcterms:modified xsi:type="dcterms:W3CDTF">2026-01-19T07:58:03Z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