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6" d="100"/>
          <a:sy n="96" d="100"/>
        </p:scale>
        <p:origin x="-2914"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90656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19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652860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274226"/>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20</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19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20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күндіз қар, бұрқасын. </a:t>
            </a:r>
            <a:r>
              <a:rPr lang="ru-RU" sz="1100" dirty="0">
                <a:latin typeface="Times New Roman" panose="02020603050405020304" pitchFamily="18" charset="0"/>
                <a:cs typeface="Times New Roman" panose="02020603050405020304" pitchFamily="18" charset="0"/>
              </a:rPr>
              <a:t>Оңтүстік-шығыстан жел</a:t>
            </a:r>
            <a:r>
              <a:rPr lang="kk-KZ" sz="1100" dirty="0">
                <a:latin typeface="Times New Roman" panose="02020603050405020304" pitchFamily="18" charset="0"/>
                <a:cs typeface="Times New Roman" panose="02020603050405020304" pitchFamily="18" charset="0"/>
              </a:rPr>
              <a:t> соғады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kk-KZ" sz="1100" dirty="0">
                <a:latin typeface="Times New Roman" panose="02020603050405020304" pitchFamily="18" charset="0"/>
                <a:cs typeface="Times New Roman" panose="02020603050405020304" pitchFamily="18" charset="0"/>
              </a:rPr>
              <a:t>күндіз екпіні 15-20 м/с күтіледі.</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12</a:t>
            </a:r>
            <a:r>
              <a:rPr lang="ru-RU" sz="1100" dirty="0">
                <a:latin typeface="Times New Roman" panose="02020603050405020304" pitchFamily="18" charset="0"/>
                <a:cs typeface="Times New Roman" panose="02020603050405020304" pitchFamily="18" charset="0"/>
              </a:rPr>
              <a:t>-14</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21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20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қар, бұрқасын. </a:t>
            </a:r>
            <a:r>
              <a:rPr lang="ru-RU" sz="1100" dirty="0">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15-17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1896501"/>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21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33160" y="2557081"/>
            <a:ext cx="460741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50590</TotalTime>
  <Words>618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7262</cp:revision>
  <cp:lastPrinted>2025-07-15T07:11:11Z</cp:lastPrinted>
  <dcterms:created xsi:type="dcterms:W3CDTF">2018-03-27T06:03:00Z</dcterms:created>
  <dcterms:modified xsi:type="dcterms:W3CDTF">2026-01-19T06:22:45Z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