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966215"/>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 қаңтарға </a:t>
            </a:r>
            <a:r>
              <a:rPr lang="kk-KZ"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кей уақыттарда аздаған қар жауады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Батыстан, оңтүстік-батыстан</a:t>
            </a:r>
            <a:r>
              <a:rPr lang="kk-KZ" altLang="ru-RU" sz="1200" dirty="0" smtClean="0">
                <a:latin typeface="Times New Roman" panose="02020603050405020304" pitchFamily="18" charset="0"/>
                <a:cs typeface="Times New Roman" panose="02020603050405020304" pitchFamily="18" charset="0"/>
                <a:sym typeface="+mn-ea"/>
              </a:rPr>
              <a:t> жел </a:t>
            </a:r>
            <a:r>
              <a:rPr lang="kk-KZ" altLang="ru-RU" sz="1200" dirty="0" smtClean="0">
                <a:latin typeface="Times New Roman" panose="02020603050405020304" pitchFamily="18" charset="0"/>
                <a:cs typeface="Times New Roman" panose="02020603050405020304" pitchFamily="18" charset="0"/>
                <a:sym typeface="+mn-ea"/>
              </a:rPr>
              <a:t>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2-7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15-17,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10-12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аздаған қар жауады. </a:t>
            </a:r>
            <a:r>
              <a:rPr lang="kk-KZ" altLang="ru-RU" sz="1200" dirty="0" smtClean="0">
                <a:latin typeface="Times New Roman" panose="02020603050405020304" pitchFamily="18" charset="0"/>
                <a:cs typeface="Times New Roman" panose="02020603050405020304" pitchFamily="18" charset="0"/>
                <a:sym typeface="+mn-ea"/>
              </a:rPr>
              <a:t>Оңтүстіктен, 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357900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6866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3.612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40252</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6466</cp:revision>
  <cp:lastPrinted>2021-07-01T07:38:07Z</cp:lastPrinted>
  <dcterms:created xsi:type="dcterms:W3CDTF">2018-03-27T06:03:00Z</dcterms:created>
  <dcterms:modified xsi:type="dcterms:W3CDTF">2026-01-19T07:27:07Z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