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19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286175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29573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3688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1,813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күндіз қар. Жел оңтүстік-батыстан соғады, күші 5-10 м/с. Ауа температурасы түнде 12-14, күндіз 7-9 градус аяз.</a:t>
            </a:r>
            <a:endParaRPr lang="kk-KZ" sz="1100" dirty="0" smtClean="0">
              <a:latin typeface="Times New Roman" pitchFamily="18" charset="0"/>
              <a:cs typeface="Times New Roman" pitchFamily="18" charset="0"/>
            </a:endParaRPr>
          </a:p>
          <a:p>
            <a:pPr lvl="0" indent="144000" algn="just"/>
            <a:endParaRPr lang="kk-KZ" sz="1100" b="1" dirty="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20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19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20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a:t>
            </a:r>
            <a:r>
              <a:rPr lang="kk-KZ" sz="1100">
                <a:solidFill>
                  <a:srgbClr val="000000"/>
                </a:solidFill>
                <a:latin typeface="Times New Roman" panose="02020603050405020304" pitchFamily="18" charset="0"/>
                <a:cs typeface="Times New Roman" panose="02020603050405020304" pitchFamily="18" charset="0"/>
                <a:sym typeface="+mn-ea"/>
              </a:rPr>
              <a:t>заттардың </a:t>
            </a:r>
            <a:r>
              <a:rPr lang="kk-KZ" sz="1100" b="1">
                <a:solidFill>
                  <a:srgbClr val="000000"/>
                </a:solidFill>
                <a:latin typeface="Times New Roman" panose="02020603050405020304" pitchFamily="18" charset="0"/>
                <a:cs typeface="Times New Roman" panose="02020603050405020304" pitchFamily="18" charset="0"/>
                <a:sym typeface="+mn-ea"/>
              </a:rPr>
              <a:t>сейілуіне</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37840</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7152</cp:revision>
  <cp:lastPrinted>2021-07-01T03:56:27Z</cp:lastPrinted>
  <dcterms:created xsi:type="dcterms:W3CDTF">2018-03-27T06:03:00Z</dcterms:created>
  <dcterms:modified xsi:type="dcterms:W3CDTF">2026-01-19T08:00:39Z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