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6" d="100"/>
          <a:sy n="106" d="100"/>
        </p:scale>
        <p:origin x="132" y="2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64257458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20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января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82259" y="115887"/>
            <a:ext cx="4795153" cy="43940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21 января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20 января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21 января</a:t>
            </a:r>
          </a:p>
          <a:p>
            <a:pPr indent="177800" algn="just">
              <a:lnSpc>
                <a:spcPct val="115000"/>
              </a:lnSpc>
              <a:spcAft>
                <a:spcPts val="1000"/>
              </a:spcAft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Переменная облачность, ночью небольшой снег, туман. Ветер северо-восточный 2-7 м/с. Температура воздуха ночью 23-25, днем 19-21 мороза.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                                    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22 января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с 20 ч. 21 января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22 января</a:t>
            </a:r>
          </a:p>
          <a:p>
            <a:pPr algn="just">
              <a:defRPr/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Переменная облачность,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. Ветер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северо-восточный</a:t>
            </a:r>
            <a:r>
              <a:rPr lang="ru-RU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 1-6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м/с. Температура воздуха 28-30 мороза.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i="1" dirty="0"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i="1" dirty="0"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i="1" dirty="0"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2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i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b="1" i="1"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i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2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2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146306326"/>
              </p:ext>
            </p:extLst>
          </p:nvPr>
        </p:nvGraphicFramePr>
        <p:xfrm>
          <a:off x="5124792" y="644858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124792" y="3680526"/>
            <a:ext cx="4449764" cy="80021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2026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09561802"/>
              </p:ext>
            </p:extLst>
          </p:nvPr>
        </p:nvGraphicFramePr>
        <p:xfrm>
          <a:off x="5046210" y="4480745"/>
          <a:ext cx="4667251" cy="185499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28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4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32048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4528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0.02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7216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0.013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18989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479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0.959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064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663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0.133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04738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66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0.332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6140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102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0.256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766536872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Онайбаева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26445</TotalTime>
  <Words>600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4082</cp:revision>
  <cp:lastPrinted>2021-07-01T03:56:27Z</cp:lastPrinted>
  <dcterms:created xsi:type="dcterms:W3CDTF">2018-03-27T06:03:00Z</dcterms:created>
  <dcterms:modified xsi:type="dcterms:W3CDTF">2026-01-20T07:45:11Z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