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61429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Туман. Ветер северо-восточный 2-7 м/с. Температура воздуха ночью 21-23,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420887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03794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5589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1026</cp:revision>
  <cp:lastPrinted>2021-07-01T03:56:27Z</cp:lastPrinted>
  <dcterms:created xsi:type="dcterms:W3CDTF">2024-09-22T07:48:17Z</dcterms:created>
  <dcterms:modified xsi:type="dcterms:W3CDTF">2026-01-20T07:42:16Z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