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100" d="100"/>
          <a:sy n="100" d="100"/>
        </p:scale>
        <p:origin x="-2395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37911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облачность, ночью слабый снег. Ветер юго-западный 3-8 м/с. Температура воздуха ночью 18-20, днем 15-17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3-8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24-26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447314"/>
              </p:ext>
            </p:extLst>
          </p:nvPr>
        </p:nvGraphicFramePr>
        <p:xfrm>
          <a:off x="5133632" y="3727078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ночью 22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54499</TotalTime>
  <Words>660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7625</cp:revision>
  <cp:lastPrinted>2025-08-12T06:13:34Z</cp:lastPrinted>
  <dcterms:created xsi:type="dcterms:W3CDTF">2018-03-27T06:03:00Z</dcterms:created>
  <dcterms:modified xsi:type="dcterms:W3CDTF">2026-01-20T06:46:58Z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