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299967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kumimoji="0" lang="ru-RU" altLang="x-none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403345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ночью снег. Гололед. Ветер юго-восточный 5-10 м/с. Температура воздуха ночью 14-16, днем 10-12 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2-7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15-17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36453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6531</cp:revision>
  <cp:lastPrinted>2021-07-01T03:56:27Z</cp:lastPrinted>
  <dcterms:created xsi:type="dcterms:W3CDTF">2018-03-27T06:03:00Z</dcterms:created>
  <dcterms:modified xsi:type="dcterms:W3CDTF">2026-01-20T06:20:57Z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