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1" d="100"/>
          <a:sy n="91" d="100"/>
        </p:scale>
        <p:origin x="96" y="4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2886032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3585" y="2204174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9552322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2026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без осадков. Ветер северо-восточный 5-10 м/с. Температура воздуха ночью 11-13, днем 1-3 мороза.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28995</TotalTime>
  <Words>585</Words>
  <Application>Microsoft Office PowerPoint</Application>
  <PresentationFormat>Лист A4 (210x297 мм)</PresentationFormat>
  <Paragraphs>82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4111</cp:revision>
  <cp:lastPrinted>2021-10-15T03:50:29Z</cp:lastPrinted>
  <dcterms:created xsi:type="dcterms:W3CDTF">2018-03-27T06:03:00Z</dcterms:created>
  <dcterms:modified xsi:type="dcterms:W3CDTF">2026-01-20T06:33:10Z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