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69766314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с переходом на северо-восточный 3-8 м/с. Температура воздуха ночью 16-18, днем 11-13 мороза.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8971116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4.619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2.468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28432</TotalTime>
  <Words>648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5243</cp:revision>
  <cp:lastPrinted>2021-07-01T03:56:27Z</cp:lastPrinted>
  <dcterms:created xsi:type="dcterms:W3CDTF">2018-03-27T06:03:00Z</dcterms:created>
  <dcterms:modified xsi:type="dcterms:W3CDTF">2026-01-20T07:39:48Z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