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072271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қаңтарға </a:t>
            </a:r>
            <a:r>
              <a:rPr lang="kk-KZ" altLang="ru-RU" sz="11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21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8-13, күндіз екпіні 15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10-12, күндіз 3-5 аяз</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қаңтарға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Жел солтүстіктен 6-11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7-9 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1430831"/>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1312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22439315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16983</TotalTime>
  <Words>538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4071</cp:revision>
  <cp:lastPrinted>2021-07-01T07:38:07Z</cp:lastPrinted>
  <dcterms:created xsi:type="dcterms:W3CDTF">2018-03-27T06:03:00Z</dcterms:created>
  <dcterms:modified xsi:type="dcterms:W3CDTF">2026-01-20T06:29:40Z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