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073045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небольшой снег. 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23-25,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18-20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25-27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6339965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32464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5380</cp:revision>
  <cp:lastPrinted>2025-12-12T07:56:19Z</cp:lastPrinted>
  <dcterms:created xsi:type="dcterms:W3CDTF">2018-03-27T06:03:00Z</dcterms:created>
  <dcterms:modified xsi:type="dcterms:W3CDTF">2026-01-20T07:04:54Z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