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4769099"/>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35442" y="307039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424671"/>
              </p:ext>
            </p:extLst>
          </p:nvPr>
        </p:nvGraphicFramePr>
        <p:xfrm>
          <a:off x="5052518" y="522179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320" y="458253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 аяз.</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1" y="423211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31201</TotalTime>
  <Words>571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4163</cp:revision>
  <cp:lastPrinted>2021-07-01T07:38:07Z</cp:lastPrinted>
  <dcterms:created xsi:type="dcterms:W3CDTF">2018-03-27T06:03:00Z</dcterms:created>
  <dcterms:modified xsi:type="dcterms:W3CDTF">2026-01-20T06:33:08Z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