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489087119"/>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20</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20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20</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қаңтарға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234834810"/>
              </p:ext>
            </p:extLst>
          </p:nvPr>
        </p:nvGraphicFramePr>
        <p:xfrm>
          <a:off x="5013732" y="4257917"/>
          <a:ext cx="4691064" cy="2065818"/>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a:t>
                      </a:r>
                      <a:r>
                        <a:rPr lang="en-US"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r>
                        <a:rPr lang="ru-RU" sz="1000" dirty="0" smtClean="0">
                          <a:solidFill>
                            <a:schemeClr val="tx1"/>
                          </a:solidFill>
                          <a:latin typeface="Times New Roman" panose="02020603050405020304" pitchFamily="18" charset="0"/>
                          <a:cs typeface="Times New Roman" panose="02020603050405020304" pitchFamily="18" charset="0"/>
                        </a:rPr>
                        <a:t>1</a:t>
                      </a:r>
                      <a:r>
                        <a:rPr lang="en-US"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6</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0,76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r>
                        <a:rPr lang="en-US" sz="1000" dirty="0" smtClean="0">
                          <a:solidFill>
                            <a:schemeClr val="tx1"/>
                          </a:solidFill>
                          <a:latin typeface="Times New Roman" panose="02020603050405020304" pitchFamily="18" charset="0"/>
                          <a:cs typeface="Times New Roman" panose="02020603050405020304" pitchFamily="18" charset="0"/>
                        </a:rPr>
                        <a:t>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1</a:t>
                      </a:r>
                      <a:r>
                        <a:rPr lang="kk-KZ"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2241542"/>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a:t>
            </a:r>
            <a:r>
              <a:rPr lang="en-US" altLang="ru-RU" sz="1200" b="1" dirty="0" smtClean="0">
                <a:latin typeface="Times New Roman" panose="02020603050405020304" pitchFamily="18" charset="0"/>
                <a:cs typeface="Times New Roman" panose="02020603050405020304" pitchFamily="18" charset="0"/>
              </a:rPr>
              <a:t>1</a:t>
            </a:r>
            <a:r>
              <a:rPr lang="kk-KZ" altLang="ru-RU" sz="1200" b="1" dirty="0" smtClean="0">
                <a:latin typeface="Times New Roman" panose="02020603050405020304" pitchFamily="18" charset="0"/>
                <a:cs typeface="Times New Roman" panose="02020603050405020304" pitchFamily="18" charset="0"/>
              </a:rPr>
              <a:t> қаңтарға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20</a:t>
            </a:r>
            <a:r>
              <a:rPr lang="kk-KZ" altLang="ru-RU" sz="1200" b="1" dirty="0" smtClean="0">
                <a:latin typeface="Times New Roman" pitchFamily="18" charset="0"/>
                <a:cs typeface="Times New Roman" pitchFamily="18" charset="0"/>
              </a:rPr>
              <a:t> қаңтардан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a:t>
            </a:r>
            <a:r>
              <a:rPr lang="kk-KZ"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1</a:t>
            </a:r>
            <a:r>
              <a:rPr lang="kk-KZ" altLang="ru-RU" sz="1200" b="1" dirty="0" smtClean="0">
                <a:latin typeface="Times New Roman" pitchFamily="18" charset="0"/>
                <a:cs typeface="Times New Roman" pitchFamily="18" charset="0"/>
              </a:rPr>
              <a:t> қаңтарға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a:t>
            </a:r>
            <a:r>
              <a:rPr lang="kk-KZ" sz="1100" dirty="0" smtClean="0">
                <a:latin typeface="Times New Roman" pitchFamily="18" charset="0"/>
                <a:cs typeface="Times New Roman" pitchFamily="18" charset="0"/>
              </a:rPr>
              <a:t>күннің соңында жауын-шашын </a:t>
            </a:r>
            <a:r>
              <a:rPr lang="ru-RU" sz="1100" dirty="0" err="1" smtClean="0">
                <a:latin typeface="Times New Roman" pitchFamily="18" charset="0"/>
                <a:cs typeface="Times New Roman" pitchFamily="18" charset="0"/>
              </a:rPr>
              <a:t>(жаңбыр, қар</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жауады</a:t>
            </a:r>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Түнде және таңертең тұман түседі. </a:t>
            </a:r>
            <a:r>
              <a:rPr lang="kk-KZ" sz="1100" dirty="0" smtClean="0">
                <a:latin typeface="Times New Roman" pitchFamily="18" charset="0"/>
                <a:cs typeface="Times New Roman" pitchFamily="18" charset="0"/>
              </a:rPr>
              <a:t>Солтүстік-шығыстан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күндіз екпіні 15-20 </a:t>
            </a:r>
            <a:r>
              <a:rPr lang="kk-KZ" sz="1100" dirty="0" smtClean="0">
                <a:latin typeface="Times New Roman" pitchFamily="18" charset="0"/>
                <a:cs typeface="Times New Roman" pitchFamily="18" charset="0"/>
              </a:rPr>
              <a:t>м/с. Ауа температурасы түнде </a:t>
            </a:r>
            <a:r>
              <a:rPr lang="kk-KZ" sz="1100" dirty="0" smtClean="0">
                <a:latin typeface="Times New Roman" pitchFamily="18" charset="0"/>
                <a:cs typeface="Times New Roman" pitchFamily="18" charset="0"/>
              </a:rPr>
              <a:t>4-6 аяз,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3-5 </a:t>
            </a:r>
            <a:r>
              <a:rPr lang="kk-KZ" sz="1100" dirty="0" smtClean="0">
                <a:latin typeface="Times New Roman" pitchFamily="18" charset="0"/>
                <a:cs typeface="Times New Roman" pitchFamily="18" charset="0"/>
              </a:rPr>
              <a:t>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2</a:t>
            </a:r>
            <a:r>
              <a:rPr lang="en-US" altLang="ru-RU" sz="1200" b="1" dirty="0" smtClean="0">
                <a:latin typeface="Times New Roman" pitchFamily="18" charset="0"/>
                <a:cs typeface="Times New Roman" pitchFamily="18" charset="0"/>
              </a:rPr>
              <a:t>2</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қаңтарға</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2026 ж. 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1</a:t>
            </a:r>
            <a:r>
              <a:rPr lang="kk-KZ" altLang="ru-RU" sz="1200" b="1" dirty="0" smtClean="0">
                <a:latin typeface="Times New Roman" pitchFamily="18" charset="0"/>
                <a:cs typeface="Times New Roman" pitchFamily="18" charset="0"/>
              </a:rPr>
              <a:t> қаңтардан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2</a:t>
            </a:r>
            <a:r>
              <a:rPr lang="en-US" altLang="ru-RU" sz="1200" b="1" dirty="0" smtClean="0">
                <a:latin typeface="Times New Roman" pitchFamily="18" charset="0"/>
                <a:cs typeface="Times New Roman" pitchFamily="18" charset="0"/>
              </a:rPr>
              <a:t>2</a:t>
            </a:r>
            <a:r>
              <a:rPr lang="kk-KZ" altLang="ru-RU" sz="1200" b="1" dirty="0" smtClean="0">
                <a:latin typeface="Times New Roman" pitchFamily="18" charset="0"/>
                <a:cs typeface="Times New Roman" pitchFamily="18" charset="0"/>
              </a:rPr>
              <a:t> қаңтарға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жауын-шашын </a:t>
            </a:r>
            <a:r>
              <a:rPr lang="ru-RU" sz="1100" dirty="0" err="1" smtClean="0">
                <a:latin typeface="Times New Roman" pitchFamily="18" charset="0"/>
                <a:cs typeface="Times New Roman" pitchFamily="18" charset="0"/>
              </a:rPr>
              <a:t>(жаңбыр, қар</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жауады</a:t>
            </a:r>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Кей уақыттарда тұман түседі. </a:t>
            </a:r>
            <a:r>
              <a:rPr lang="uz-Cyrl-UZ" sz="1100" dirty="0" smtClean="0">
                <a:latin typeface="Times New Roman" pitchFamily="18" charset="0"/>
                <a:cs typeface="Times New Roman" pitchFamily="18" charset="0"/>
              </a:rPr>
              <a:t>Солтүстік-шығыстан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a:t>
            </a:r>
            <a:r>
              <a:rPr lang="kk-KZ" sz="1100" dirty="0" smtClean="0">
                <a:latin typeface="Times New Roman" pitchFamily="18" charset="0"/>
                <a:cs typeface="Times New Roman" pitchFamily="18" charset="0"/>
              </a:rPr>
              <a:t>м/с. Ауа температурасы  5-7 градус </a:t>
            </a:r>
            <a:r>
              <a:rPr lang="kk-KZ" sz="1100" dirty="0" smtClean="0">
                <a:latin typeface="Times New Roman" pitchFamily="18" charset="0"/>
                <a:cs typeface="Times New Roman" pitchFamily="18" charset="0"/>
              </a:rPr>
              <a:t>аяз </a:t>
            </a:r>
            <a:r>
              <a:rPr lang="kk-KZ" sz="1100" dirty="0" smtClean="0">
                <a:latin typeface="Times New Roman" pitchFamily="18" charset="0"/>
                <a:cs typeface="Times New Roman" pitchFamily="18" charset="0"/>
              </a:rPr>
              <a:t>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98761" y="2357430"/>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6455" y="3152795"/>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Нурлыбаева</a:t>
            </a:r>
            <a:r>
              <a:rPr lang="ru-RU" sz="1200" b="1" i="1" dirty="0" smtClean="0">
                <a:latin typeface="Times New Roman" panose="02020603050405020304" pitchFamily="18" charset="0"/>
                <a:cs typeface="Times New Roman" panose="02020603050405020304" pitchFamily="18" charset="0"/>
              </a:rPr>
              <a:t> А.Н.</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14224</TotalTime>
  <Words>603</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3994</cp:revision>
  <cp:lastPrinted>2021-07-01T03:56:27Z</cp:lastPrinted>
  <dcterms:created xsi:type="dcterms:W3CDTF">2018-03-27T06:03:00Z</dcterms:created>
  <dcterms:modified xsi:type="dcterms:W3CDTF">2026-01-20T07:10:37Z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