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3804418"/>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21 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20</a:t>
            </a:r>
            <a:r>
              <a:rPr lang="kk-KZ" sz="1200" b="1" dirty="0" smtClean="0">
                <a:latin typeface="Times New Roman" panose="02020603050405020304" pitchFamily="18" charset="0"/>
                <a:cs typeface="Times New Roman" panose="02020603050405020304" pitchFamily="18" charset="0"/>
              </a:rPr>
              <a:t> 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түнде аздаған қар жауады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Оңтүстік-шығыстан жел соғады, </a:t>
            </a:r>
            <a:r>
              <a:rPr lang="kk-KZ" altLang="ru-RU" sz="1200">
                <a:latin typeface="Times New Roman" panose="02020603050405020304" pitchFamily="18" charset="0"/>
                <a:cs typeface="Times New Roman" panose="02020603050405020304" pitchFamily="18" charset="0"/>
                <a:sym typeface="+mn-ea"/>
              </a:rPr>
              <a:t>күші </a:t>
            </a:r>
            <a:r>
              <a:rPr lang="kk-KZ" altLang="ru-RU" sz="1200" smtClean="0">
                <a:latin typeface="Times New Roman" panose="02020603050405020304" pitchFamily="18" charset="0"/>
                <a:cs typeface="Times New Roman" panose="02020603050405020304" pitchFamily="18" charset="0"/>
                <a:sym typeface="+mn-ea"/>
              </a:rPr>
              <a:t>1-6</a:t>
            </a:r>
            <a:r>
              <a:rPr lang="kk-KZ" altLang="ru-RU" sz="120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15-17, күндіз 11-13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22</a:t>
            </a:r>
            <a:r>
              <a:rPr lang="kk-KZ" sz="1200" b="1" dirty="0" smtClean="0">
                <a:latin typeface="Times New Roman" panose="02020603050405020304" pitchFamily="18" charset="0"/>
                <a:cs typeface="Times New Roman" panose="02020603050405020304" pitchFamily="18" charset="0"/>
              </a:rPr>
              <a:t>  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21</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жауын-шашынсыз. Оңтүстіктен, оңтүстік-шығыстан жел соғады</a:t>
            </a:r>
            <a:r>
              <a:rPr lang="kk-KZ" sz="1200" dirty="0" smtClean="0">
                <a:latin typeface="Times New Roman" panose="02020603050405020304" pitchFamily="18" charset="0"/>
                <a:cs typeface="Times New Roman" panose="02020603050405020304" pitchFamily="18" charset="0"/>
              </a:rPr>
              <a:t>, күші 0-5 м/с. Ауа температурасы 15-17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421139"/>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0.171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21 қаңтар, 22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40330</TotalTime>
  <Words>525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6470</cp:revision>
  <cp:lastPrinted>2021-07-01T07:38:07Z</cp:lastPrinted>
  <dcterms:created xsi:type="dcterms:W3CDTF">2018-03-27T06:03:00Z</dcterms:created>
  <dcterms:modified xsi:type="dcterms:W3CDTF">2026-01-20T06:24:13Z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