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51432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соғады, күші 3-8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14-16°, күндіз 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21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1-6 м/с. Ауа температурасы 22-24°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135122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23256</TotalTime>
  <Words>636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4268</cp:revision>
  <cp:lastPrinted>2021-07-01T03:56:27Z</cp:lastPrinted>
  <dcterms:created xsi:type="dcterms:W3CDTF">2018-03-27T06:03:00Z</dcterms:created>
  <dcterms:modified xsi:type="dcterms:W3CDTF">2026-01-20T06:21:15Z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