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25" d="100"/>
          <a:sy n="125" d="100"/>
        </p:scale>
        <p:origin x="-3970" y="-187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5444203"/>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20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804230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23205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4.641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4"/>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21</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20 </a:t>
            </a:r>
            <a:r>
              <a:rPr lang="kk-KZ" sz="1100" b="1" dirty="0">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21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түнде аздаған қар. </a:t>
            </a:r>
            <a:r>
              <a:rPr lang="ru-RU" sz="1100" dirty="0">
                <a:latin typeface="Times New Roman" panose="02020603050405020304" pitchFamily="18" charset="0"/>
                <a:cs typeface="Times New Roman" panose="02020603050405020304" pitchFamily="18" charset="0"/>
              </a:rPr>
              <a:t>Оңтүстік-батыстан жел</a:t>
            </a:r>
            <a:r>
              <a:rPr lang="kk-KZ" sz="1100" dirty="0">
                <a:latin typeface="Times New Roman" panose="02020603050405020304" pitchFamily="18" charset="0"/>
                <a:cs typeface="Times New Roman" panose="02020603050405020304" pitchFamily="18" charset="0"/>
              </a:rPr>
              <a:t> соғады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18-20, күндіз 15-17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 22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21 </a:t>
            </a:r>
            <a:r>
              <a:rPr lang="ru-RU" sz="1100" b="1" kern="1400" dirty="0" err="1">
                <a:solidFill>
                  <a:prstClr val="black"/>
                </a:solidFill>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22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жел соғады, күші 3-8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24-26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56667" y="2098483"/>
            <a:ext cx="4607419"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22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a:solidFill>
                  <a:prstClr val="black"/>
                </a:solidFill>
                <a:latin typeface="Times New Roman" panose="02020603050405020304" pitchFamily="18" charset="0"/>
                <a:cs typeface="Times New Roman" panose="02020603050405020304" pitchFamily="18" charset="0"/>
              </a:rPr>
              <a:t>көтеріңкі</a:t>
            </a:r>
            <a:r>
              <a:rPr lang="ru-RU" sz="1100" b="1">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84347" y="2907078"/>
            <a:ext cx="4607419"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50604</TotalTime>
  <Words>606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7265</cp:revision>
  <cp:lastPrinted>2025-07-15T07:11:11Z</cp:lastPrinted>
  <dcterms:created xsi:type="dcterms:W3CDTF">2018-03-27T06:03:00Z</dcterms:created>
  <dcterms:modified xsi:type="dcterms:W3CDTF">2026-01-20T06:48:22Z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