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600651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Оңтүстік-батыстан соғатын жел солтүстік-шығысқа ауысады, күші 3-8 м/с. Ауа температурасы түнде 16-18, күндіз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22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17-19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734658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27755</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5103</cp:revision>
  <cp:lastPrinted>2021-07-01T07:38:07Z</cp:lastPrinted>
  <dcterms:created xsi:type="dcterms:W3CDTF">2018-03-27T06:03:00Z</dcterms:created>
  <dcterms:modified xsi:type="dcterms:W3CDTF">2026-01-20T07:44:31Z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