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01900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799619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Облачно, осадки (дождь, снег), низовая метель, гололед, туман, днем временами сильные осадки (дождь, снег). Ветер юго-западный 8-13, порывы 15-20 м/с. Температура воздуха ночью и днем 0-2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метель, гололед,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14329</TotalTime>
  <Words>643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3909</cp:revision>
  <cp:lastPrinted>2021-07-01T03:56:27Z</cp:lastPrinted>
  <dcterms:created xsi:type="dcterms:W3CDTF">2018-03-27T06:03:00Z</dcterms:created>
  <dcterms:modified xsi:type="dcterms:W3CDTF">2026-01-21T08:09:57Z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