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303055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4-9 м/с. Температура воздуха ночью 16-18, днем 10-12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7884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5608</TotalTime>
  <Words>560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1027</cp:revision>
  <cp:lastPrinted>2021-07-01T03:56:27Z</cp:lastPrinted>
  <dcterms:created xsi:type="dcterms:W3CDTF">2024-09-22T07:48:17Z</dcterms:created>
  <dcterms:modified xsi:type="dcterms:W3CDTF">2026-01-21T08:04:12Z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