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4653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4-6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4130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76446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15747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3941</cp:revision>
  <cp:lastPrinted>2021-07-01T03:56:27Z</cp:lastPrinted>
  <dcterms:created xsi:type="dcterms:W3CDTF">2018-03-27T06:03:00Z</dcterms:created>
  <dcterms:modified xsi:type="dcterms:W3CDTF">2026-01-21T07:04:03Z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