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kk-KZ" dirty="0">
                <a:solidFill>
                  <a:schemeClr val="tx1"/>
                </a:solidFill>
              </a:rPr>
              <a:t>Временами туман, на дорогах гололедица. </a:t>
            </a:r>
            <a:r>
              <a:rPr lang="ru-RU" dirty="0">
                <a:solidFill>
                  <a:schemeClr val="tx1"/>
                </a:solidFill>
              </a:rPr>
              <a:t>Ветер юго-</a:t>
            </a:r>
            <a:r>
              <a:rPr lang="kk-KZ" dirty="0">
                <a:solidFill>
                  <a:schemeClr val="tx1"/>
                </a:solidFill>
              </a:rPr>
              <a:t>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8-10</a:t>
            </a:r>
            <a:r>
              <a:rPr lang="ru-RU" dirty="0">
                <a:solidFill>
                  <a:schemeClr val="tx1"/>
                </a:solidFill>
              </a:rPr>
              <a:t>, днем 0-2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снег, туман, гололед.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953550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28105</TotalTime>
  <Words>783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6790</cp:revision>
  <cp:lastPrinted>2021-07-01T09:11:30Z</cp:lastPrinted>
  <dcterms:created xsi:type="dcterms:W3CDTF">2018-03-27T06:03:00Z</dcterms:created>
  <dcterms:modified xsi:type="dcterms:W3CDTF">2026-01-21T05:35:31Z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