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79379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43912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с переходом на северо-западный 5-10 м/с. Температура воздуха ночью 6-8 мороза, днем 0-2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29003</TotalTime>
  <Words>590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4114</cp:revision>
  <cp:lastPrinted>2021-10-15T03:50:29Z</cp:lastPrinted>
  <dcterms:created xsi:type="dcterms:W3CDTF">2018-03-27T06:03:00Z</dcterms:created>
  <dcterms:modified xsi:type="dcterms:W3CDTF">2026-01-21T07:33:31Z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