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9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298025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181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небольшой снег. Ветер северо-восточный 2-7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28-30, днем 23-25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22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32-34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78940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26466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4084</cp:revision>
  <cp:lastPrinted>2021-07-01T03:56:27Z</cp:lastPrinted>
  <dcterms:created xsi:type="dcterms:W3CDTF">2018-03-27T06:03:00Z</dcterms:created>
  <dcterms:modified xsi:type="dcterms:W3CDTF">2026-01-21T06:07:52Z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