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4" d="100"/>
          <a:sy n="94" d="100"/>
        </p:scale>
        <p:origin x="1349" y="-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7712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облачность, без осадков. Ветер северо-восточный 3-8 м/с. Температура воздуха ночью 22-24, днем 16-18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снег.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25-27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671893"/>
              </p:ext>
            </p:extLst>
          </p:nvPr>
        </p:nvGraphicFramePr>
        <p:xfrm>
          <a:off x="5133632" y="3727078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ночью 23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54542</TotalTime>
  <Words>653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7633</cp:revision>
  <cp:lastPrinted>2025-08-12T06:13:34Z</cp:lastPrinted>
  <dcterms:created xsi:type="dcterms:W3CDTF">2018-03-27T06:03:00Z</dcterms:created>
  <dcterms:modified xsi:type="dcterms:W3CDTF">2026-01-21T06:16:44Z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