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4415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января 2026 г. по 20 ч. 22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28-30, днем 23-25 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28-30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27534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32466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5384</cp:revision>
  <cp:lastPrinted>2025-12-12T07:56:19Z</cp:lastPrinted>
  <dcterms:created xsi:type="dcterms:W3CDTF">2018-03-27T06:03:00Z</dcterms:created>
  <dcterms:modified xsi:type="dcterms:W3CDTF">2026-01-21T08:12:33Z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