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6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261738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19-21, днем 12-14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Туман. Ветер северо-восточный 9-14, порывы 15-20 м/с. Температура воздуха 15-17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41351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25539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5082</cp:revision>
  <cp:lastPrinted>2021-07-01T03:56:27Z</cp:lastPrinted>
  <dcterms:created xsi:type="dcterms:W3CDTF">2018-03-27T06:03:00Z</dcterms:created>
  <dcterms:modified xsi:type="dcterms:W3CDTF">2026-01-21T08:03:48Z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