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4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339580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восточный, 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1-6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20-22°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4793" y="230437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61456" y="34679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764742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451495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20546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3923</cp:revision>
  <cp:lastPrinted>2021-10-14T11:15:53Z</cp:lastPrinted>
  <dcterms:created xsi:type="dcterms:W3CDTF">2018-03-27T06:03:00Z</dcterms:created>
  <dcterms:modified xsi:type="dcterms:W3CDTF">2026-01-21T07:52:37Z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