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9793416"/>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a:t>
                      </a:r>
                      <a:r>
                        <a:rPr lang="kk-KZ" altLang="x-none" sz="1200" b="1" i="1"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5-10 м/с. Түнде ауа температурасы 19-21 градус аяз, күндіз 12-14 градус аяз.</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23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22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23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бұрқасын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15-17 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smtClean="0">
                <a:solidFill>
                  <a:schemeClr val="tx1"/>
                </a:solidFill>
                <a:latin typeface="Times New Roman" panose="02020603050405020304" pitchFamily="18" charset="0"/>
              </a:rPr>
              <a:t> </a:t>
            </a:r>
            <a:r>
              <a:rPr lang="kk-KZ" altLang="en-US" sz="1200" b="1" smtClean="0">
                <a:solidFill>
                  <a:schemeClr val="tx1"/>
                </a:solidFill>
                <a:latin typeface="Times New Roman" panose="02020603050405020304" pitchFamily="18" charset="0"/>
              </a:rPr>
              <a:t>төмен</a:t>
            </a:r>
            <a:r>
              <a:rPr lang="kk-KZ" altLang="en-US" sz="1200" b="1"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5205745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3.346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1.787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1880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27256</TotalTime>
  <Words>606</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5157</cp:revision>
  <cp:lastPrinted>2021-07-01T07:38:07Z</cp:lastPrinted>
  <dcterms:created xsi:type="dcterms:W3CDTF">2018-03-27T06:03:00Z</dcterms:created>
  <dcterms:modified xsi:type="dcterms:W3CDTF">2026-01-21T08:03:21Z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