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342443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3548897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 жаяу бұрқасын, көктайғақ, тұман, күндіз қатты жауын-шашын </a:t>
            </a:r>
            <a:r>
              <a:rPr lang="ru-RU" sz="1100" dirty="0" smtClean="0">
                <a:latin typeface="Times New Roman" pitchFamily="18" charset="0"/>
                <a:cs typeface="Times New Roman" pitchFamily="18" charset="0"/>
              </a:rPr>
              <a:t>(жаңбыр,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болады. Оңтүстік-батыстан жел соғады, күші 8-13, екпіні 15-20 м/с. Ауа температурасы түнде және күндіз 0-2 градус аяз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жаяу бұрқасын, көктайғақ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порывы 15-20 м/с. Ауа температурасы  5-7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14224</TotalTime>
  <Words>603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3996</cp:revision>
  <cp:lastPrinted>2021-07-01T03:56:27Z</cp:lastPrinted>
  <dcterms:created xsi:type="dcterms:W3CDTF">2018-03-27T06:03:00Z</dcterms:created>
  <dcterms:modified xsi:type="dcterms:W3CDTF">2026-01-21T08:10:17Z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