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1923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шығыстан, оңтүстік-шығыстан соғады, күші 1-6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21-23°,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12-14</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itchFamily="18" charset="0"/>
                <a:cs typeface="Times New Roman" pitchFamily="18" charset="0"/>
              </a:rPr>
              <a:t>22 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1-6 м/с. Ауа температурасы 20-22°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22 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23437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19792</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3907</cp:revision>
  <cp:lastPrinted>2021-07-01T03:56:27Z</cp:lastPrinted>
  <dcterms:created xsi:type="dcterms:W3CDTF">2018-03-27T06:03:00Z</dcterms:created>
  <dcterms:modified xsi:type="dcterms:W3CDTF">2026-01-21T07:52:17Z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