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4" y="46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21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127340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a:t>
            </a:r>
            <a:r>
              <a:rPr lang="kk-KZ" sz="1100" dirty="0"/>
              <a:t>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2-7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33-35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22</a:t>
            </a:r>
            <a:r>
              <a:rPr lang="ru-RU"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17783</TotalTime>
  <Words>547</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7461</cp:revision>
  <cp:lastPrinted>2021-07-01T03:56:27Z</cp:lastPrinted>
  <dcterms:created xsi:type="dcterms:W3CDTF">2018-03-27T06:03:00Z</dcterms:created>
  <dcterms:modified xsi:type="dcterms:W3CDTF">2026-01-21T06:50:48Z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