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9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782315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a:t>
                      </a:r>
                      <a:r>
                        <a:rPr lang="kk-KZ"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Солтүстік-шығыстан жел соғады, күші 4-9 м/с. Түнде ауа температурасы 16-18 градус аяз, күндіз 10-12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25642</TotalTime>
  <Words>514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4964</cp:revision>
  <cp:lastPrinted>2021-07-01T07:38:07Z</cp:lastPrinted>
  <dcterms:created xsi:type="dcterms:W3CDTF">2018-03-27T06:03:00Z</dcterms:created>
  <dcterms:modified xsi:type="dcterms:W3CDTF">2026-01-21T08:04:18Z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